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76" r:id="rId2"/>
    <p:sldId id="477" r:id="rId3"/>
  </p:sldIdLst>
  <p:sldSz cx="9906000" cy="6858000" type="A4"/>
  <p:notesSz cx="6797675" cy="98742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692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006" tIns="45503" rIns="91006" bIns="45503" rtlCol="0"/>
          <a:lstStyle>
            <a:lvl1pPr algn="l" defTabSz="909853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4265"/>
          </a:xfrm>
          <a:prstGeom prst="rect">
            <a:avLst/>
          </a:prstGeom>
        </p:spPr>
        <p:txBody>
          <a:bodyPr vert="horz" lIns="91006" tIns="45503" rIns="91006" bIns="45503" rtlCol="0"/>
          <a:lstStyle>
            <a:lvl1pPr algn="r" defTabSz="90985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006" tIns="45503" rIns="91006" bIns="45503" rtlCol="0" anchor="b"/>
          <a:lstStyle>
            <a:lvl1pPr algn="l" defTabSz="909853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378407"/>
            <a:ext cx="2946400" cy="494264"/>
          </a:xfrm>
          <a:prstGeom prst="rect">
            <a:avLst/>
          </a:prstGeom>
        </p:spPr>
        <p:txBody>
          <a:bodyPr vert="horz" lIns="91006" tIns="45503" rIns="91006" bIns="45503" rtlCol="0" anchor="b"/>
          <a:lstStyle>
            <a:lvl1pPr algn="r" defTabSz="90985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006" tIns="45503" rIns="91006" bIns="45503" rtlCol="0"/>
          <a:lstStyle>
            <a:lvl1pPr algn="l" defTabSz="909853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4265"/>
          </a:xfrm>
          <a:prstGeom prst="rect">
            <a:avLst/>
          </a:prstGeom>
        </p:spPr>
        <p:txBody>
          <a:bodyPr vert="horz" lIns="91006" tIns="45503" rIns="91006" bIns="45503" rtlCol="0"/>
          <a:lstStyle>
            <a:lvl1pPr algn="r" defTabSz="90985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739775"/>
            <a:ext cx="5353050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6" tIns="45503" rIns="91006" bIns="4550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994"/>
            <a:ext cx="5438775" cy="4443649"/>
          </a:xfrm>
          <a:prstGeom prst="rect">
            <a:avLst/>
          </a:prstGeom>
        </p:spPr>
        <p:txBody>
          <a:bodyPr vert="horz" lIns="91006" tIns="45503" rIns="91006" bIns="455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006" tIns="45503" rIns="91006" bIns="45503" rtlCol="0" anchor="b"/>
          <a:lstStyle>
            <a:lvl1pPr algn="l" defTabSz="909853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378407"/>
            <a:ext cx="2946400" cy="494264"/>
          </a:xfrm>
          <a:prstGeom prst="rect">
            <a:avLst/>
          </a:prstGeom>
        </p:spPr>
        <p:txBody>
          <a:bodyPr vert="horz" lIns="91006" tIns="45503" rIns="91006" bIns="45503" rtlCol="0" anchor="b"/>
          <a:lstStyle>
            <a:lvl1pPr algn="r" defTabSz="90985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39775"/>
            <a:ext cx="53467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8" y="152116"/>
            <a:ext cx="9650804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25600"/>
              </p:ext>
            </p:extLst>
          </p:nvPr>
        </p:nvGraphicFramePr>
        <p:xfrm>
          <a:off x="2193039" y="836711"/>
          <a:ext cx="5519921" cy="5358510"/>
        </p:xfrm>
        <a:graphic>
          <a:graphicData uri="http://schemas.openxmlformats.org/drawingml/2006/table">
            <a:tbl>
              <a:tblPr firstRow="1" firstCol="1" bandRow="1"/>
              <a:tblGrid>
                <a:gridCol w="1277780">
                  <a:extLst>
                    <a:ext uri="{9D8B030D-6E8A-4147-A177-3AD203B41FA5}">
                      <a16:colId xmlns:a16="http://schemas.microsoft.com/office/drawing/2014/main" xmlns="" val="3010395843"/>
                    </a:ext>
                  </a:extLst>
                </a:gridCol>
                <a:gridCol w="1922599">
                  <a:extLst>
                    <a:ext uri="{9D8B030D-6E8A-4147-A177-3AD203B41FA5}">
                      <a16:colId xmlns:a16="http://schemas.microsoft.com/office/drawing/2014/main" xmlns="" val="567093528"/>
                    </a:ext>
                  </a:extLst>
                </a:gridCol>
                <a:gridCol w="1200990">
                  <a:extLst>
                    <a:ext uri="{9D8B030D-6E8A-4147-A177-3AD203B41FA5}">
                      <a16:colId xmlns:a16="http://schemas.microsoft.com/office/drawing/2014/main" xmlns="" val="21383211"/>
                    </a:ext>
                  </a:extLst>
                </a:gridCol>
                <a:gridCol w="1118552">
                  <a:extLst>
                    <a:ext uri="{9D8B030D-6E8A-4147-A177-3AD203B41FA5}">
                      <a16:colId xmlns:a16="http://schemas.microsoft.com/office/drawing/2014/main" xmlns="" val="2552666521"/>
                    </a:ext>
                  </a:extLst>
                </a:gridCol>
              </a:tblGrid>
              <a:tr h="1442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Кабинеты для беседы с кандидатами, изъявшие желание заключить контракт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30761"/>
                  </a:ext>
                </a:extLst>
              </a:tr>
              <a:tr h="2060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Военный комиссариат Дзержинского и Центрального районов г. Волгограда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8833071"/>
                  </a:ext>
                </a:extLst>
              </a:tr>
              <a:tr h="61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Лесогорская, 82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78-71-14 (дежурный)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78-66-96 (офицеры)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Пн-Чт 9:00-18:00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 9:00-16:45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 13:00-13:45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Каб.№109, 114, 115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5145411"/>
                  </a:ext>
                </a:extLst>
              </a:tr>
              <a:tr h="2060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Военный комиссариат Советского, Ворошиловского и Кировского районов г. Волгограда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7996301"/>
                  </a:ext>
                </a:extLst>
              </a:tr>
              <a:tr h="1030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Криворожская, 2в (г.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Генерала Шумилова, 21)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41-82-81 (дежурный)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41-19-38 (офицеры)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41-63-60 (солдаты)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45-07-73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Пн-Чт 9:00-18:00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 9:00-16:45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 13:00-13:45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Каб.№107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Каб.№310, 312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0112097"/>
                  </a:ext>
                </a:extLst>
              </a:tr>
              <a:tr h="2060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Военный комиссариат Краснооктябрьского и Тракторозаводского районов г. Волгограда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874095"/>
                  </a:ext>
                </a:extLst>
              </a:tr>
              <a:tr h="82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Таращанцев, 69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71-07-74 (дежурный)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76-56-30 (офицеры, солдаты)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Пн-Чт 9:00-18:00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 9:00-16:45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 13:00-13:45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Каб.№107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1475761"/>
                  </a:ext>
                </a:extLst>
              </a:tr>
              <a:tr h="2060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Военный комиссариат Красноармейского района г. Волгограда и Светлоярского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9492682"/>
                  </a:ext>
                </a:extLst>
              </a:tr>
              <a:tr h="61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пл. Свободы,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67-06-98 (дежурный)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67-52-26 (офицеры, солдаты)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Пн-Чт 9:00-18:00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 9:00-16:45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 13:00-13:45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84025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725297" y="399534"/>
            <a:ext cx="3912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hangingPunct="0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военных комиссариатов:</a:t>
            </a:r>
            <a:endParaRPr lang="ru-RU" altLang="ru-RU" sz="800" b="1" dirty="0"/>
          </a:p>
        </p:txBody>
      </p:sp>
    </p:spTree>
    <p:extLst>
      <p:ext uri="{BB962C8B-B14F-4D97-AF65-F5344CB8AC3E}">
        <p14:creationId xmlns:p14="http://schemas.microsoft.com/office/powerpoint/2010/main" val="462823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10697</TotalTime>
  <Words>226</Words>
  <Application>Microsoft Office PowerPoint</Application>
  <PresentationFormat>Лист A4 (210x297 мм)</PresentationFormat>
  <Paragraphs>46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Пивоварова Анна Александровна</cp:lastModifiedBy>
  <cp:revision>354</cp:revision>
  <cp:lastPrinted>2021-07-28T12:08:51Z</cp:lastPrinted>
  <dcterms:created xsi:type="dcterms:W3CDTF">2018-11-14T07:23:05Z</dcterms:created>
  <dcterms:modified xsi:type="dcterms:W3CDTF">2022-01-27T08:14:29Z</dcterms:modified>
</cp:coreProperties>
</file>